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5122525" cy="7632700"/>
  <p:notesSz cx="6858000" cy="9144000"/>
  <p:defaultTextStyle>
    <a:defPPr>
      <a:defRPr lang="it-IT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3613" autoAdjust="0"/>
  </p:normalViewPr>
  <p:slideViewPr>
    <p:cSldViewPr>
      <p:cViewPr>
        <p:scale>
          <a:sx n="50" d="100"/>
          <a:sy n="50" d="100"/>
        </p:scale>
        <p:origin x="-138" y="-384"/>
      </p:cViewPr>
      <p:guideLst>
        <p:guide orient="horz" pos="2404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34191" y="2371085"/>
            <a:ext cx="12854146" cy="163608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8379" y="4325199"/>
            <a:ext cx="10585768" cy="19505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963837" y="305665"/>
            <a:ext cx="3402567" cy="651253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56131" y="305665"/>
            <a:ext cx="9955663" cy="651253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4581" y="4904720"/>
            <a:ext cx="12854146" cy="1515939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94581" y="3235065"/>
            <a:ext cx="12854146" cy="166965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6133" y="1780967"/>
            <a:ext cx="6679115" cy="503722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687291" y="1780967"/>
            <a:ext cx="6679115" cy="503722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6126" y="1708524"/>
            <a:ext cx="6681740" cy="712032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56126" y="2420558"/>
            <a:ext cx="6681740" cy="439763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682039" y="1708524"/>
            <a:ext cx="6684365" cy="712032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682039" y="2420558"/>
            <a:ext cx="6684365" cy="439763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128" y="303895"/>
            <a:ext cx="4975207" cy="129331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12486" y="303895"/>
            <a:ext cx="8453913" cy="6514298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6128" y="1597217"/>
            <a:ext cx="4975207" cy="5220979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64123" y="5342890"/>
            <a:ext cx="9073515" cy="63075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64123" y="681996"/>
            <a:ext cx="9073515" cy="4579620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964123" y="5973648"/>
            <a:ext cx="9073515" cy="895782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6128" y="305663"/>
            <a:ext cx="13610273" cy="1272116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6128" y="1780967"/>
            <a:ext cx="13610273" cy="5037229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56133" y="7074386"/>
            <a:ext cx="3528589" cy="406371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166863" y="7074386"/>
            <a:ext cx="4788800" cy="406371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837817" y="7074386"/>
            <a:ext cx="3528589" cy="406371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1.xml"/><Relationship Id="rId26" Type="http://schemas.openxmlformats.org/officeDocument/2006/relationships/slide" Target="slide23.xml"/><Relationship Id="rId3" Type="http://schemas.openxmlformats.org/officeDocument/2006/relationships/slide" Target="slide28.xml"/><Relationship Id="rId21" Type="http://schemas.openxmlformats.org/officeDocument/2006/relationships/slide" Target="slide20.xml"/><Relationship Id="rId7" Type="http://schemas.openxmlformats.org/officeDocument/2006/relationships/slide" Target="slide4.xml"/><Relationship Id="rId12" Type="http://schemas.openxmlformats.org/officeDocument/2006/relationships/slide" Target="slide14.xml"/><Relationship Id="rId17" Type="http://schemas.openxmlformats.org/officeDocument/2006/relationships/slide" Target="slide17.xml"/><Relationship Id="rId25" Type="http://schemas.openxmlformats.org/officeDocument/2006/relationships/slide" Target="slide22.xml"/><Relationship Id="rId2" Type="http://schemas.openxmlformats.org/officeDocument/2006/relationships/image" Target="../media/image1.jpeg"/><Relationship Id="rId16" Type="http://schemas.openxmlformats.org/officeDocument/2006/relationships/slide" Target="slide7.xml"/><Relationship Id="rId20" Type="http://schemas.openxmlformats.org/officeDocument/2006/relationships/slide" Target="slide18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5.xml"/><Relationship Id="rId24" Type="http://schemas.openxmlformats.org/officeDocument/2006/relationships/slide" Target="slide25.xml"/><Relationship Id="rId5" Type="http://schemas.openxmlformats.org/officeDocument/2006/relationships/image" Target="../media/image2.png"/><Relationship Id="rId15" Type="http://schemas.openxmlformats.org/officeDocument/2006/relationships/slide" Target="slide8.xml"/><Relationship Id="rId23" Type="http://schemas.openxmlformats.org/officeDocument/2006/relationships/slide" Target="slide21.xml"/><Relationship Id="rId28" Type="http://schemas.openxmlformats.org/officeDocument/2006/relationships/slide" Target="slide27.xml"/><Relationship Id="rId10" Type="http://schemas.openxmlformats.org/officeDocument/2006/relationships/slide" Target="slide16.xml"/><Relationship Id="rId19" Type="http://schemas.openxmlformats.org/officeDocument/2006/relationships/slide" Target="slide12.xml"/><Relationship Id="rId4" Type="http://schemas.openxmlformats.org/officeDocument/2006/relationships/slide" Target="slide2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2" Type="http://schemas.openxmlformats.org/officeDocument/2006/relationships/slide" Target="slide19.xml"/><Relationship Id="rId27" Type="http://schemas.openxmlformats.org/officeDocument/2006/relationships/slide" Target="slide26.xml"/><Relationship Id="rId30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648494" y="287958"/>
            <a:ext cx="3240360" cy="504056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hlinkClick r:id="rId3" action="ppaction://hlinksldjump"/>
          </p:cNvPr>
          <p:cNvSpPr txBox="1"/>
          <p:nvPr/>
        </p:nvSpPr>
        <p:spPr>
          <a:xfrm>
            <a:off x="648494" y="287958"/>
            <a:ext cx="3240360" cy="55399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 smtClean="0">
                <a:solidFill>
                  <a:srgbClr val="002060"/>
                </a:solidFill>
                <a:latin typeface="Adobe Garamond Pro Bold" pitchFamily="18" charset="0"/>
                <a:ea typeface="FangSong" pitchFamily="49" charset="-122"/>
              </a:rPr>
              <a:t>The </a:t>
            </a:r>
            <a:r>
              <a:rPr lang="it-IT" sz="3000" i="1" dirty="0" err="1" smtClean="0">
                <a:solidFill>
                  <a:srgbClr val="002060"/>
                </a:solidFill>
                <a:latin typeface="Adobe Garamond Pro Bold" pitchFamily="18" charset="0"/>
                <a:ea typeface="FangSong" pitchFamily="49" charset="-122"/>
              </a:rPr>
              <a:t>Wall</a:t>
            </a:r>
            <a:r>
              <a:rPr lang="it-IT" sz="3000" i="1" dirty="0" smtClean="0">
                <a:solidFill>
                  <a:srgbClr val="002060"/>
                </a:solidFill>
                <a:latin typeface="Adobe Garamond Pro Bold" pitchFamily="18" charset="0"/>
                <a:ea typeface="FangSong" pitchFamily="49" charset="-122"/>
              </a:rPr>
              <a:t> (</a:t>
            </a:r>
            <a:r>
              <a:rPr lang="it-IT" sz="3000" i="1" dirty="0" err="1" smtClean="0">
                <a:solidFill>
                  <a:srgbClr val="002060"/>
                </a:solidFill>
                <a:latin typeface="Adobe Garamond Pro Bold" pitchFamily="18" charset="0"/>
                <a:ea typeface="FangSong" pitchFamily="49" charset="-122"/>
              </a:rPr>
              <a:t>archives</a:t>
            </a:r>
            <a:r>
              <a:rPr lang="it-IT" sz="3000" i="1" dirty="0" smtClean="0">
                <a:solidFill>
                  <a:srgbClr val="002060"/>
                </a:solidFill>
                <a:latin typeface="Adobe Garamond Pro Bold" pitchFamily="18" charset="0"/>
                <a:ea typeface="FangSong" pitchFamily="49" charset="-122"/>
              </a:rPr>
              <a:t>)</a:t>
            </a:r>
            <a:endParaRPr lang="it-IT" sz="3000" i="1" dirty="0">
              <a:solidFill>
                <a:srgbClr val="002060"/>
              </a:solidFill>
              <a:latin typeface="Adobe Garamond Pro Bold" pitchFamily="18" charset="0"/>
              <a:ea typeface="FangSong" pitchFamily="49" charset="-122"/>
            </a:endParaRPr>
          </a:p>
        </p:txBody>
      </p:sp>
      <p:pic>
        <p:nvPicPr>
          <p:cNvPr id="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648494" y="6408638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1080542" y="6264622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864518" y="5760566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1224558" y="5472534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2520702" y="5328518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2232670" y="4248398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1872630" y="4536430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1440582" y="4608438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936526" y="4608438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2736726" y="5688558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2376686" y="5904582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1944638" y="5832574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4176886" y="4752454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3168774" y="6480646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3600822" y="5616550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4608934" y="4392414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7417246" y="4032374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5112990" y="4392414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9145438" y="3960366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10729614" y="3600326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9865518" y="3744342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10513590" y="4032374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12097766" y="3888358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12601822" y="3888358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10945638" y="3960366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5" t="41495" r="48819" b="34880"/>
          <a:stretch>
            <a:fillRect/>
          </a:stretch>
        </p:blipFill>
        <p:spPr bwMode="auto">
          <a:xfrm>
            <a:off x="3096766" y="6048598"/>
            <a:ext cx="432048" cy="2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sellaDiTesto 29"/>
          <p:cNvSpPr txBox="1"/>
          <p:nvPr/>
        </p:nvSpPr>
        <p:spPr>
          <a:xfrm>
            <a:off x="11953750" y="7200726"/>
            <a:ext cx="3168774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002060"/>
                </a:solidFill>
                <a:latin typeface="Adobe Garamond Pro Bold" pitchFamily="18" charset="0"/>
                <a:ea typeface="FangSong" pitchFamily="49" charset="-122"/>
              </a:rPr>
              <a:t>Anna Bilotta, </a:t>
            </a:r>
            <a:r>
              <a:rPr lang="it-IT" sz="2000" i="1" dirty="0" err="1" smtClean="0">
                <a:solidFill>
                  <a:srgbClr val="002060"/>
                </a:solidFill>
                <a:latin typeface="Adobe Garamond Pro Bold" pitchFamily="18" charset="0"/>
                <a:ea typeface="FangSong" pitchFamily="49" charset="-122"/>
              </a:rPr>
              <a:t>Diptych</a:t>
            </a:r>
            <a:endParaRPr lang="it-IT" sz="2000" i="1" dirty="0">
              <a:solidFill>
                <a:srgbClr val="002060"/>
              </a:solidFill>
              <a:latin typeface="Adobe Garamond Pro Bold" pitchFamily="18" charset="0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39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traversa via Popilia,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2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4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952750" y="5976590"/>
            <a:ext cx="921702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vecchia stazione ferroviaria “Cosenza Campanella”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viale parco (Giacomo Mancini),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3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3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viale della Repubblica,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3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3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viale della Repubblica,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3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3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viale della Repubblica,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2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traversa viale della Repubblica,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padre Giglio,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</a:t>
            </a:r>
            <a:r>
              <a:rPr lang="it-IT" dirty="0" err="1" smtClean="0">
                <a:solidFill>
                  <a:schemeClr val="bg1"/>
                </a:solidFill>
              </a:rPr>
              <a:t>Panebianco</a:t>
            </a:r>
            <a:r>
              <a:rPr lang="it-IT" dirty="0" smtClean="0">
                <a:solidFill>
                  <a:schemeClr val="bg1"/>
                </a:solidFill>
              </a:rPr>
              <a:t>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</a:t>
            </a:r>
            <a:r>
              <a:rPr lang="it-IT" dirty="0" err="1" smtClean="0">
                <a:solidFill>
                  <a:schemeClr val="bg1"/>
                </a:solidFill>
              </a:rPr>
              <a:t>Panebianco</a:t>
            </a:r>
            <a:r>
              <a:rPr lang="it-IT" dirty="0" smtClean="0">
                <a:solidFill>
                  <a:schemeClr val="bg1"/>
                </a:solidFill>
              </a:rPr>
              <a:t>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SC004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DSC004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lungo </a:t>
            </a:r>
            <a:r>
              <a:rPr lang="it-IT" dirty="0" err="1" smtClean="0">
                <a:solidFill>
                  <a:schemeClr val="bg1"/>
                </a:solidFill>
              </a:rPr>
              <a:t>Crati</a:t>
            </a:r>
            <a:r>
              <a:rPr lang="it-IT" dirty="0" smtClean="0">
                <a:solidFill>
                  <a:schemeClr val="bg1"/>
                </a:solidFill>
              </a:rPr>
              <a:t>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Kennedy, </a:t>
            </a:r>
            <a:r>
              <a:rPr lang="it-IT" dirty="0" err="1" smtClean="0">
                <a:solidFill>
                  <a:schemeClr val="bg1"/>
                </a:solidFill>
              </a:rPr>
              <a:t>Roges</a:t>
            </a:r>
            <a:r>
              <a:rPr lang="it-IT" dirty="0" smtClean="0">
                <a:solidFill>
                  <a:schemeClr val="bg1"/>
                </a:solidFill>
              </a:rPr>
              <a:t> di Rende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3852850" y="5976590"/>
            <a:ext cx="741682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della Resistenza, Commenda di Rende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Rossini, Commenda di Rende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8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Verdi, </a:t>
            </a:r>
            <a:r>
              <a:rPr lang="it-IT" dirty="0" err="1" smtClean="0">
                <a:solidFill>
                  <a:schemeClr val="bg1"/>
                </a:solidFill>
              </a:rPr>
              <a:t>Quattromiglia</a:t>
            </a:r>
            <a:r>
              <a:rPr lang="it-IT" dirty="0" smtClean="0">
                <a:solidFill>
                  <a:schemeClr val="bg1"/>
                </a:solidFill>
              </a:rPr>
              <a:t> di Rende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Verdi , </a:t>
            </a:r>
            <a:r>
              <a:rPr lang="it-IT" dirty="0" err="1" smtClean="0">
                <a:solidFill>
                  <a:schemeClr val="bg1"/>
                </a:solidFill>
              </a:rPr>
              <a:t>Quattromiglia</a:t>
            </a:r>
            <a:r>
              <a:rPr lang="it-IT" dirty="0" smtClean="0">
                <a:solidFill>
                  <a:schemeClr val="bg1"/>
                </a:solidFill>
              </a:rPr>
              <a:t> di Rende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5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3780842" y="5976590"/>
            <a:ext cx="7560840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traversa via Belgrado , </a:t>
            </a:r>
            <a:r>
              <a:rPr lang="it-IT" dirty="0" err="1" smtClean="0">
                <a:solidFill>
                  <a:schemeClr val="bg1"/>
                </a:solidFill>
              </a:rPr>
              <a:t>Quattromiglia</a:t>
            </a:r>
            <a:r>
              <a:rPr lang="it-IT" dirty="0" smtClean="0">
                <a:solidFill>
                  <a:schemeClr val="bg1"/>
                </a:solidFill>
              </a:rPr>
              <a:t> di Rende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086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3348794" y="5976590"/>
            <a:ext cx="8424936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Alessandro Volta , </a:t>
            </a:r>
            <a:r>
              <a:rPr lang="it-IT" dirty="0" err="1" smtClean="0">
                <a:solidFill>
                  <a:schemeClr val="bg1"/>
                </a:solidFill>
              </a:rPr>
              <a:t>Quattromiglia</a:t>
            </a:r>
            <a:r>
              <a:rPr lang="it-IT" dirty="0" smtClean="0">
                <a:solidFill>
                  <a:schemeClr val="bg1"/>
                </a:solidFill>
              </a:rPr>
              <a:t> di Rende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3816846" y="5976590"/>
            <a:ext cx="7488832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Alessandro Volta , </a:t>
            </a:r>
            <a:r>
              <a:rPr lang="it-IT" dirty="0" err="1" smtClean="0">
                <a:solidFill>
                  <a:schemeClr val="bg1"/>
                </a:solidFill>
              </a:rPr>
              <a:t>Quattromiglia</a:t>
            </a:r>
            <a:r>
              <a:rPr lang="it-IT" dirty="0" smtClean="0">
                <a:solidFill>
                  <a:schemeClr val="bg1"/>
                </a:solidFill>
              </a:rPr>
              <a:t> di Rende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HPIM58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"/>
            <a:ext cx="5329015" cy="3197764"/>
          </a:xfrm>
          <a:prstGeom prst="rect">
            <a:avLst/>
          </a:prstGeom>
        </p:spPr>
      </p:pic>
      <p:pic>
        <p:nvPicPr>
          <p:cNvPr id="14" name="Immagine 13" descr="vista dall'al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86982"/>
            <a:ext cx="5329015" cy="319776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-1" y="6552654"/>
            <a:ext cx="4752951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Università </a:t>
            </a:r>
            <a:r>
              <a:rPr lang="it-IT" dirty="0" smtClean="0">
                <a:solidFill>
                  <a:schemeClr val="bg1"/>
                </a:solidFill>
              </a:rPr>
              <a:t>VS città di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hlinkClick r:id="rId4" action="ppaction://hlinksldjump"/>
          </p:cNvPr>
          <p:cNvSpPr txBox="1"/>
          <p:nvPr/>
        </p:nvSpPr>
        <p:spPr>
          <a:xfrm>
            <a:off x="144438" y="712871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7" name="Immagine 6" descr="unical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1" t="5742" r="22175" b="8402"/>
          <a:stretch/>
        </p:blipFill>
        <p:spPr>
          <a:xfrm rot="16200000">
            <a:off x="5976496" y="-1080858"/>
            <a:ext cx="3168205" cy="5329919"/>
          </a:xfrm>
          <a:prstGeom prst="rect">
            <a:avLst/>
          </a:prstGeom>
        </p:spPr>
      </p:pic>
      <p:pic>
        <p:nvPicPr>
          <p:cNvPr id="8" name="Immagine 7" descr="industrie1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5" t="3226" r="2405"/>
          <a:stretch/>
        </p:blipFill>
        <p:spPr>
          <a:xfrm>
            <a:off x="4895639" y="3168278"/>
            <a:ext cx="5329015" cy="31977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464918" y="6586680"/>
            <a:ext cx="568863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universo dello studio VS universo delle possibilità di lavoro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Immagine 9" descr="loft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509" y="3168278"/>
            <a:ext cx="5329015" cy="3197764"/>
          </a:xfrm>
          <a:prstGeom prst="rect">
            <a:avLst/>
          </a:prstGeom>
        </p:spPr>
      </p:pic>
      <p:pic>
        <p:nvPicPr>
          <p:cNvPr id="11" name="Immagine 10" descr="thewal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509" y="0"/>
            <a:ext cx="5329015" cy="319776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225557" y="6586679"/>
            <a:ext cx="4680521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feste universitarie VS comunicazione culturale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52950" y="-74"/>
            <a:ext cx="144016" cy="6366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9649494" y="-74"/>
            <a:ext cx="144016" cy="6366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7948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DSC004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DSC004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lungo </a:t>
            </a:r>
            <a:r>
              <a:rPr lang="it-IT" dirty="0" err="1" smtClean="0">
                <a:solidFill>
                  <a:schemeClr val="bg1"/>
                </a:solidFill>
              </a:rPr>
              <a:t>Crati</a:t>
            </a:r>
            <a:r>
              <a:rPr lang="it-IT" dirty="0" smtClean="0">
                <a:solidFill>
                  <a:schemeClr val="bg1"/>
                </a:solidFill>
              </a:rPr>
              <a:t>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004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DSC004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Giuseppe Garibaldi,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PIM41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HPIM42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373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Davide Andreotti,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3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3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7" r="25019"/>
          <a:stretch>
            <a:fillRect/>
          </a:stretch>
        </p:blipFill>
        <p:spPr>
          <a:xfrm rot="16200000">
            <a:off x="9361674" y="-648357"/>
            <a:ext cx="4032448" cy="72012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corso Mazzini,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004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DSC004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Popilia,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 Popilia,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SC004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38" y="936031"/>
            <a:ext cx="7200000" cy="4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DSC004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86" y="936030"/>
            <a:ext cx="7200000" cy="4040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92910" y="5976590"/>
            <a:ext cx="6336704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viale parco (Giacomo Mancini), Cosenza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12673830" y="69847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mappa</a:t>
            </a:r>
            <a:endParaRPr lang="it-IT" sz="2000" b="1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199</Words>
  <Application>Microsoft Office PowerPoint</Application>
  <PresentationFormat>Personalizzato</PresentationFormat>
  <Paragraphs>58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annab</dc:creator>
  <cp:lastModifiedBy>annab</cp:lastModifiedBy>
  <cp:revision>48</cp:revision>
  <dcterms:created xsi:type="dcterms:W3CDTF">2012-04-19T20:40:42Z</dcterms:created>
  <dcterms:modified xsi:type="dcterms:W3CDTF">2012-09-05T20:33:03Z</dcterms:modified>
</cp:coreProperties>
</file>